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5" autoAdjust="0"/>
  </p:normalViewPr>
  <p:slideViewPr>
    <p:cSldViewPr>
      <p:cViewPr varScale="1">
        <p:scale>
          <a:sx n="130" d="100"/>
          <a:sy n="130" d="100"/>
        </p:scale>
        <p:origin x="-14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582-131E-4D6C-B3C4-930DC44EACD3}" type="datetimeFigureOut">
              <a:rPr lang="en-US" smtClean="0"/>
              <a:t>16-01-06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3249-8BF8-48FE-8591-7C4FC68A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582-131E-4D6C-B3C4-930DC44EACD3}" type="datetimeFigureOut">
              <a:rPr lang="en-US" smtClean="0"/>
              <a:t>16-01-06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3249-8BF8-48FE-8591-7C4FC68A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582-131E-4D6C-B3C4-930DC44EACD3}" type="datetimeFigureOut">
              <a:rPr lang="en-US" smtClean="0"/>
              <a:t>16-01-06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3249-8BF8-48FE-8591-7C4FC68A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582-131E-4D6C-B3C4-930DC44EACD3}" type="datetimeFigureOut">
              <a:rPr lang="en-US" smtClean="0"/>
              <a:t>16-01-06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3249-8BF8-48FE-8591-7C4FC68A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582-131E-4D6C-B3C4-930DC44EACD3}" type="datetimeFigureOut">
              <a:rPr lang="en-US" smtClean="0"/>
              <a:t>16-01-06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3249-8BF8-48FE-8591-7C4FC68A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582-131E-4D6C-B3C4-930DC44EACD3}" type="datetimeFigureOut">
              <a:rPr lang="en-US" smtClean="0"/>
              <a:t>16-01-06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3249-8BF8-48FE-8591-7C4FC68A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582-131E-4D6C-B3C4-930DC44EACD3}" type="datetimeFigureOut">
              <a:rPr lang="en-US" smtClean="0"/>
              <a:t>16-01-06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3249-8BF8-48FE-8591-7C4FC68A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582-131E-4D6C-B3C4-930DC44EACD3}" type="datetimeFigureOut">
              <a:rPr lang="en-US" smtClean="0"/>
              <a:t>16-01-06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3249-8BF8-48FE-8591-7C4FC68A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582-131E-4D6C-B3C4-930DC44EACD3}" type="datetimeFigureOut">
              <a:rPr lang="en-US" smtClean="0"/>
              <a:t>16-01-06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3249-8BF8-48FE-8591-7C4FC68A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582-131E-4D6C-B3C4-930DC44EACD3}" type="datetimeFigureOut">
              <a:rPr lang="en-US" smtClean="0"/>
              <a:t>16-01-06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3249-8BF8-48FE-8591-7C4FC68A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30582-131E-4D6C-B3C4-930DC44EACD3}" type="datetimeFigureOut">
              <a:rPr lang="en-US" smtClean="0"/>
              <a:t>16-01-06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3249-8BF8-48FE-8591-7C4FC68A52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_wordmark_blac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1" y="304800"/>
            <a:ext cx="5590759" cy="114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3200" y="1752600"/>
            <a:ext cx="2590800" cy="609600"/>
          </a:xfrm>
          <a:prstGeom prst="rect">
            <a:avLst/>
          </a:prstGeom>
          <a:solidFill>
            <a:srgbClr val="1293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1492" y="1752600"/>
            <a:ext cx="6400800" cy="609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SC_385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10247" r="7052" b="31993"/>
          <a:stretch/>
        </p:blipFill>
        <p:spPr>
          <a:xfrm>
            <a:off x="0" y="2529039"/>
            <a:ext cx="9144000" cy="43289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1905000"/>
            <a:ext cx="259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100" dirty="0" err="1" smtClean="0">
                <a:solidFill>
                  <a:schemeClr val="bg1"/>
                </a:solidFill>
                <a:latin typeface="Futura Std Heavy"/>
                <a:cs typeface="Futura Std Heavy"/>
              </a:rPr>
              <a:t>www.nipissingu.ca</a:t>
            </a:r>
            <a:endParaRPr lang="en-US" sz="1500" spc="100" dirty="0">
              <a:solidFill>
                <a:schemeClr val="bg1"/>
              </a:solidFill>
              <a:latin typeface="Futura Std Heavy"/>
              <a:cs typeface="Futura Std Heav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762780"/>
            <a:ext cx="5769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100" smtClean="0">
                <a:solidFill>
                  <a:schemeClr val="bg1"/>
                </a:solidFill>
                <a:latin typeface="Futura Std Heavy"/>
                <a:cs typeface="Futura Std Heavy"/>
              </a:rPr>
              <a:t>Presentation Title</a:t>
            </a:r>
            <a:endParaRPr lang="en-US" sz="2800" spc="100" dirty="0">
              <a:solidFill>
                <a:schemeClr val="bg1"/>
              </a:solidFill>
              <a:latin typeface="Futura Std Heavy"/>
              <a:cs typeface="Futura Std Heav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1"/>
            <a:ext cx="7772400" cy="838200"/>
          </a:xfrm>
        </p:spPr>
        <p:txBody>
          <a:bodyPr/>
          <a:lstStyle/>
          <a:p>
            <a:pPr algn="l"/>
            <a:endParaRPr lang="en-US" dirty="0">
              <a:latin typeface="Futura Std Heavy"/>
              <a:cs typeface="Futura Std Heav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6400800" cy="1752600"/>
          </a:xfrm>
        </p:spPr>
        <p:txBody>
          <a:bodyPr/>
          <a:lstStyle/>
          <a:p>
            <a:pPr algn="l"/>
            <a:endParaRPr lang="en-US" dirty="0">
              <a:latin typeface="Futura Std Book"/>
              <a:cs typeface="Futura Std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62000"/>
            <a:ext cx="381000" cy="381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67302"/>
            <a:ext cx="9144000" cy="390698"/>
          </a:xfrm>
          <a:prstGeom prst="rect">
            <a:avLst/>
          </a:prstGeom>
        </p:spPr>
      </p:pic>
      <p:pic>
        <p:nvPicPr>
          <p:cNvPr id="9" name="Picture 8" descr="NU_wordmark_blac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3600"/>
            <a:ext cx="2085559" cy="426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1"/>
            <a:ext cx="7772400" cy="838200"/>
          </a:xfrm>
        </p:spPr>
        <p:txBody>
          <a:bodyPr/>
          <a:lstStyle/>
          <a:p>
            <a:pPr algn="l"/>
            <a:endParaRPr lang="en-US" dirty="0">
              <a:latin typeface="Futura Std Heavy"/>
              <a:cs typeface="Futura Std Heav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6400800" cy="1752600"/>
          </a:xfrm>
        </p:spPr>
        <p:txBody>
          <a:bodyPr/>
          <a:lstStyle/>
          <a:p>
            <a:pPr algn="l"/>
            <a:endParaRPr lang="en-US" dirty="0">
              <a:latin typeface="Futura Std Book"/>
              <a:cs typeface="Futura Std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62000"/>
            <a:ext cx="381000" cy="381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Pho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63440"/>
            <a:ext cx="9144000" cy="21945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U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57C"/>
      </a:accent1>
      <a:accent2>
        <a:srgbClr val="00A5D9"/>
      </a:accent2>
      <a:accent3>
        <a:srgbClr val="62BB46"/>
      </a:accent3>
      <a:accent4>
        <a:srgbClr val="F7941E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</Words>
  <Application>Microsoft Macintosh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</dc:creator>
  <cp:lastModifiedBy>UTS Admin</cp:lastModifiedBy>
  <cp:revision>12</cp:revision>
  <dcterms:created xsi:type="dcterms:W3CDTF">2014-03-05T20:07:21Z</dcterms:created>
  <dcterms:modified xsi:type="dcterms:W3CDTF">2016-01-06T19:15:36Z</dcterms:modified>
</cp:coreProperties>
</file>